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57" r:id="rId4"/>
    <p:sldId id="274" r:id="rId5"/>
    <p:sldId id="260" r:id="rId6"/>
    <p:sldId id="264" r:id="rId7"/>
    <p:sldId id="262" r:id="rId8"/>
    <p:sldId id="267" r:id="rId9"/>
    <p:sldId id="265" r:id="rId10"/>
    <p:sldId id="268" r:id="rId11"/>
    <p:sldId id="269" r:id="rId12"/>
    <p:sldId id="270" r:id="rId13"/>
    <p:sldId id="275" r:id="rId14"/>
    <p:sldId id="273" r:id="rId15"/>
    <p:sldId id="271" r:id="rId1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984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BAF88-B01C-4B09-8C81-DBEBE0E97816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F3025-4DD2-4076-B982-647DC4A0FF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BAF88-B01C-4B09-8C81-DBEBE0E97816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F3025-4DD2-4076-B982-647DC4A0FF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BAF88-B01C-4B09-8C81-DBEBE0E97816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F3025-4DD2-4076-B982-647DC4A0FF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BAF88-B01C-4B09-8C81-DBEBE0E97816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F3025-4DD2-4076-B982-647DC4A0FF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BAF88-B01C-4B09-8C81-DBEBE0E97816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F3025-4DD2-4076-B982-647DC4A0FF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BAF88-B01C-4B09-8C81-DBEBE0E97816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F3025-4DD2-4076-B982-647DC4A0FF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BAF88-B01C-4B09-8C81-DBEBE0E97816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F3025-4DD2-4076-B982-647DC4A0FF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BAF88-B01C-4B09-8C81-DBEBE0E97816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F3025-4DD2-4076-B982-647DC4A0FF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BAF88-B01C-4B09-8C81-DBEBE0E97816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F3025-4DD2-4076-B982-647DC4A0FF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BAF88-B01C-4B09-8C81-DBEBE0E97816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F3025-4DD2-4076-B982-647DC4A0FF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BAF88-B01C-4B09-8C81-DBEBE0E97816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F3025-4DD2-4076-B982-647DC4A0FF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BAF88-B01C-4B09-8C81-DBEBE0E97816}" type="datetimeFigureOut">
              <a:rPr lang="ru-RU" smtClean="0"/>
              <a:pPr/>
              <a:t>24.04.2016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F3025-4DD2-4076-B982-647DC4A0FF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C:\Users\804360\Pictures\0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6858000" cy="923397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04664" y="755577"/>
            <a:ext cx="61926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C000"/>
                </a:solidFill>
              </a:rPr>
              <a:t>ГОРОДА  ГЕРОИ</a:t>
            </a:r>
            <a:endParaRPr lang="ru-RU" sz="6000" b="1" dirty="0">
              <a:solidFill>
                <a:srgbClr val="FFC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9000" y="8532440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</a:rPr>
              <a:t>Иванова Т.Г.</a:t>
            </a:r>
            <a:endParaRPr lang="ru-RU" sz="28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804360\Pictures\9 мая\как расказать о дне победы\города герои\ir5LLtD6bp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804360\Pictures\9 мая\как расказать о дне победы\города герои\yyOBVZmcAP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804360\Pictures\9 мая\как расказать о дне победы\города герои\JiiKjQ_0rB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804360\Pictures\9 мая\как расказать о дне победы\города герои\ycHcD-I3dO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804360\Pictures\9 мая\как расказать о дне победы\города герои\6FYo9BvH38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804360\Pictures\9 мая\как расказать о дне победы\города герои\LJ0rFnH-n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804360\Pictures\9 мая\как расказать о дне победы\города герои\nCUt4PKxSq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804360\Pictures\9 мая\как расказать о дне победы\города герои\tHO5Ztsn1p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804360\Pictures\9 мая\как расказать о дне победы\города герои\sUNnC1icTD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804360\Pictures\9 мая\как расказать о дне победы\города герои\N0EW2SS8h7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804360\Pictures\9 мая\как расказать о дне победы\города герои\5L6Hd2mz2J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804360\Pictures\9 мая\как расказать о дне победы\города герои\1PKQVpCerc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804360\Pictures\9 мая\как расказать о дне победы\города герои\39Xb-47vrb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804360\Pictures\9 мая\как расказать о дне победы\города герои\hhhOL24r8V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</TotalTime>
  <Words>5</Words>
  <Application>Microsoft Office PowerPoint</Application>
  <PresentationFormat>Экран (4:3)</PresentationFormat>
  <Paragraphs>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804360</dc:creator>
  <cp:lastModifiedBy>804360</cp:lastModifiedBy>
  <cp:revision>7</cp:revision>
  <dcterms:created xsi:type="dcterms:W3CDTF">2016-04-24T16:32:14Z</dcterms:created>
  <dcterms:modified xsi:type="dcterms:W3CDTF">2016-04-24T17:17:57Z</dcterms:modified>
</cp:coreProperties>
</file>